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F1F78-1F8A-3C2C-D479-66633EF42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DAC99-C4A7-5819-3A32-A3B1B0D0D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C125D-8B8A-1636-1F9D-3F372D905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DD6B-E627-4E38-87A1-4851CB1DDF1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A8CC0-40B2-99A3-B332-F6EF07F6C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73C54-4C03-48F0-934C-565219785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9126-D55E-4568-97A2-3647C2C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1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3890B-0921-ABD1-A72D-4131AEDC4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3F3DB-6F7A-8082-5A98-8E39FE79F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5F364-42AF-2630-9F71-B6DD5772E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DD6B-E627-4E38-87A1-4851CB1DDF1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E8BCB-4028-7565-6364-7599A3A3A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71DF3-8596-0A83-6427-62C69BD2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9126-D55E-4568-97A2-3647C2C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9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5818D0-4EB2-FA9B-A771-5410493E72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DEF912-AB45-0E44-BFA2-1C25EDF90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60B3E-3722-2509-427C-38C8E0CE1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DD6B-E627-4E38-87A1-4851CB1DDF1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26BE3-A6F6-B197-6408-84EFAEF32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EDE1A-E123-55E7-A575-E0B3CEE75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9126-D55E-4568-97A2-3647C2C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8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53FDE-F06C-D24A-89E7-C6D63B9C2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D1797-5CEB-85C4-4371-F243912B6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3AEA9-2CD5-3922-F5ED-CBE51AF57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DD6B-E627-4E38-87A1-4851CB1DDF1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DE60C-B678-61B8-3FD8-F71AF3CE4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7D7C4-849F-0330-4EB8-55DEDE16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9126-D55E-4568-97A2-3647C2C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9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DA898-A5DD-EEB5-B4C1-A06E8B605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F3B64-4901-E177-A514-2A8DC2D14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D26A4-7060-3B9E-F28A-A4A040F1A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DD6B-E627-4E38-87A1-4851CB1DDF1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099CF-2FE5-8263-F525-8DA052C58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BAE4F-B630-5635-6074-B3C7914C0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9126-D55E-4568-97A2-3647C2C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4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B81A4-CADD-7BF3-9781-D027B0573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64226-E0AA-9B0A-C5B6-2F84C4088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4A93C-EFDE-A4EE-A561-99E084870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CE614-7866-48F3-52D0-B18F1CFF7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DD6B-E627-4E38-87A1-4851CB1DDF1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7A270-3E2F-FF27-2062-2915648A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2DF51-7576-984D-575D-A8F576B15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9126-D55E-4568-97A2-3647C2C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0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AC81C-350D-9EE9-4D40-1F1FD8F20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3878D-2C8F-F7ED-26F7-8D4613C23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67C3D1-031A-55D2-CBDD-240440B66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1B7BAE-97E5-DA32-8E5D-ECF703571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CAF63-FDD3-B847-0E12-D25849F87A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A10323-246B-8AD1-27F0-DE782D346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DD6B-E627-4E38-87A1-4851CB1DDF1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A84CB-62C2-121C-FC13-1483B3C37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B211CB-310B-B527-D5E3-81DB2A181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9126-D55E-4568-97A2-3647C2C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9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BBBB7-42A4-54BD-8600-184BCB840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2CC722-05A5-C59E-CF73-FC131E70D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DD6B-E627-4E38-87A1-4851CB1DDF1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3B196-1089-4194-01AB-88B4736F0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2C14F-45BB-2DC3-32D7-2AEC056FF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9126-D55E-4568-97A2-3647C2C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0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29D53E-1960-86D6-8825-1FB3E4203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DD6B-E627-4E38-87A1-4851CB1DDF1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08E6A2-A8E0-69B7-A72D-F2F97CA7D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1240C-27D6-133C-A212-05BB7BEF4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9126-D55E-4568-97A2-3647C2C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7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1859A-B3AD-139F-00F1-E109AB58D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69AAA-3035-9170-37A4-B4D369215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DEA58-73BA-0ACA-CF3F-EC089B475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E4BB7-ED35-1B25-E43D-667F9A47E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DD6B-E627-4E38-87A1-4851CB1DDF1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0EB21-EAC5-4212-2505-F978A778B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E93FA-55F5-16E8-59D8-C3E899226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9126-D55E-4568-97A2-3647C2C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4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A7446-BF2D-85A2-16AD-18BD48AA2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3AFE98-58D0-FFAE-4BB3-0CAD0267BF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711EC-12AB-1A03-C550-407496B8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01BBDD-1ABC-88F4-0F5D-C23B4BE70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DD6B-E627-4E38-87A1-4851CB1DDF1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A4F01-E707-B51D-BF61-FB8EC2A81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5DDB7-C1D3-5CC5-9922-532F7C98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29126-D55E-4568-97A2-3647C2C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5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F20421-06A1-E874-716C-0C2052F1C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C2B84-DD44-2CE3-EE67-B2EF67020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A3FEB-BF66-3E20-1FDC-DC2C9806A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DD6B-E627-4E38-87A1-4851CB1DDF19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288F4-EA6E-263B-14C9-8D196D1CF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F3827-23D8-BE16-38F3-DBA7AF010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29126-D55E-4568-97A2-3647C2C71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4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pm.org/news/2023-05-22/new-kentucky-pilot-programs-test-prescribing-food-as-medicine" TargetMode="External"/><Relationship Id="rId13" Type="http://schemas.openxmlformats.org/officeDocument/2006/relationships/hyperlink" Target="https://foodbanknews.org/food-program-puts-food-as-medicine-front-and-center/" TargetMode="External"/><Relationship Id="rId3" Type="http://schemas.openxmlformats.org/officeDocument/2006/relationships/hyperlink" Target="https://www.feedingamerica.org/hunger-in-america/kentucky" TargetMode="External"/><Relationship Id="rId7" Type="http://schemas.openxmlformats.org/officeDocument/2006/relationships/hyperlink" Target="https://mazdun.github.io/Louisville-Food-Security/#Food_Insecurity" TargetMode="External"/><Relationship Id="rId12" Type="http://schemas.openxmlformats.org/officeDocument/2006/relationships/hyperlink" Target="https://foodbanknews.org/the-challenge-of-healthcare-hunger-relief-partnerships/" TargetMode="External"/><Relationship Id="rId2" Type="http://schemas.openxmlformats.org/officeDocument/2006/relationships/hyperlink" Target="https://healthydebate.ca/2023/05/topic/food-prescriptions-food-insecurity/#com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llarfor.org/" TargetMode="External"/><Relationship Id="rId11" Type="http://schemas.openxmlformats.org/officeDocument/2006/relationships/hyperlink" Target="https://foodbanknews.org/the-next-big-thing-in-healthcare-partnerships/" TargetMode="External"/><Relationship Id="rId5" Type="http://schemas.openxmlformats.org/officeDocument/2006/relationships/hyperlink" Target="https://feedingky.org/" TargetMode="External"/><Relationship Id="rId10" Type="http://schemas.openxmlformats.org/officeDocument/2006/relationships/hyperlink" Target="https://frac.org/screen-intervene" TargetMode="External"/><Relationship Id="rId4" Type="http://schemas.openxmlformats.org/officeDocument/2006/relationships/hyperlink" Target="https://map.feedingamerica.org/county/2021/overall/kentucky" TargetMode="External"/><Relationship Id="rId9" Type="http://schemas.openxmlformats.org/officeDocument/2006/relationships/hyperlink" Target="https://public.tableau.com/app/profile/feeding.america.research/viz/TheHealthcareCostsofFoodInsecurity/HealthcareCos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84CA391-EDCC-EFF5-4C2C-906B28DDFF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637" y="586760"/>
            <a:ext cx="5614441" cy="283464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F18D9E-AE23-40BD-FBC4-7CA2DA0808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699" y="3690302"/>
            <a:ext cx="5480304" cy="28346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87C47F-E378-047A-A5B9-54AC8258B4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381" y="3557025"/>
            <a:ext cx="4584311" cy="28346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F88CA96-6B50-A61D-9304-67CB8D5075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1888" y="719424"/>
            <a:ext cx="4251960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26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CAB3FB-F8C3-B784-1A1B-B981EA1D4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68745B-71BD-ACFC-C320-7409459EC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hlinkClick r:id="rId2"/>
              </a:rPr>
              <a:t>https://healthydebate.ca/2023/05/topic/food-prescriptions-food-insecurity/#comment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hlinkClick r:id="rId3"/>
              </a:rPr>
              <a:t>https://www.feedingamerica.org/hunger-in-america/kentucky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hlinkClick r:id="rId4"/>
              </a:rPr>
              <a:t>https://map.feedingamerica.org/county/2021/overall/kentucky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hlinkClick r:id="rId5"/>
              </a:rPr>
              <a:t>https://feedingky.org/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Book: "Reinventing Food Banks and Pantries" Katie Martin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hlinkClick r:id="rId6"/>
              </a:rPr>
              <a:t>www.DollarFor.org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hlinkClick r:id="rId7"/>
              </a:rPr>
              <a:t>https://mazdun.github.io/Louisville-Food-Security/#Food_Insecurity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hlinkClick r:id="rId8"/>
              </a:rPr>
              <a:t>https://www.lpm.org/news/2023-05-22/new-kentucky-pilot-programs-test-prescribing-food-as-medicine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hlinkClick r:id="rId9"/>
              </a:rPr>
              <a:t>https://public.tableau.com/app/profile/feeding.america.research/viz/TheHealthcareCostsofFoodInsecurity/HealthcareCosts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hlinkClick r:id="rId10"/>
              </a:rPr>
              <a:t>https://frac.org/screen-intervene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hlinkClick r:id="rId11"/>
              </a:rPr>
              <a:t>https://foodbanknews.org/the-next-big-thing-in-healthcare-partnerships/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hlinkClick r:id="rId12"/>
              </a:rPr>
              <a:t>https://foodbanknews.org/the-challenge-of-healthcare-hunger-relief-partnerships/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hlinkClick r:id="rId13"/>
              </a:rPr>
              <a:t>https://foodbanknews.org/food-program-puts-food-as-medicine-front-and-center/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4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154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Ursula Mullins</dc:creator>
  <cp:lastModifiedBy>Dr. Ursula Mullins</cp:lastModifiedBy>
  <cp:revision>1</cp:revision>
  <dcterms:created xsi:type="dcterms:W3CDTF">2023-08-24T20:37:18Z</dcterms:created>
  <dcterms:modified xsi:type="dcterms:W3CDTF">2023-08-24T20:42:33Z</dcterms:modified>
</cp:coreProperties>
</file>